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8" r:id="rId5"/>
    <p:sldId id="279" r:id="rId6"/>
    <p:sldId id="259" r:id="rId7"/>
    <p:sldId id="288" r:id="rId8"/>
    <p:sldId id="263" r:id="rId9"/>
    <p:sldId id="282" r:id="rId10"/>
    <p:sldId id="284" r:id="rId11"/>
    <p:sldId id="285" r:id="rId12"/>
    <p:sldId id="262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anum Brush Script" panose="020B0600000101010101" charset="-127"/>
      <p:regular r:id="rId2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84ABC-3333-614E-94A4-FF0BEB71A2F6}" v="66" dt="2021-01-29T12:34:18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2"/>
    <p:restoredTop sz="70760"/>
  </p:normalViewPr>
  <p:slideViewPr>
    <p:cSldViewPr snapToGrid="0" snapToObjects="1">
      <p:cViewPr varScale="1">
        <p:scale>
          <a:sx n="104" d="100"/>
          <a:sy n="104" d="100"/>
        </p:scale>
        <p:origin x="15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373B8583-C807-E04A-837B-DAEB1A50313D}"/>
    <pc:docChg chg="custSel addSld delSld modSld">
      <pc:chgData name="Park Haesun" userId="822579d69d2dc3b5" providerId="LiveId" clId="{373B8583-C807-E04A-837B-DAEB1A50313D}" dt="2021-01-22T08:36:10.878" v="471" actId="1076"/>
      <pc:docMkLst>
        <pc:docMk/>
      </pc:docMkLst>
      <pc:sldChg chg="modSp mod">
        <pc:chgData name="Park Haesun" userId="822579d69d2dc3b5" providerId="LiveId" clId="{373B8583-C807-E04A-837B-DAEB1A50313D}" dt="2021-01-22T08:11:45.046" v="46" actId="20577"/>
        <pc:sldMkLst>
          <pc:docMk/>
          <pc:sldMk cId="776776092" sldId="256"/>
        </pc:sldMkLst>
        <pc:spChg chg="mod">
          <ac:chgData name="Park Haesun" userId="822579d69d2dc3b5" providerId="LiveId" clId="{373B8583-C807-E04A-837B-DAEB1A50313D}" dt="2021-01-22T08:11:45.046" v="4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373B8583-C807-E04A-837B-DAEB1A50313D}" dt="2021-01-22T08:15:03.166" v="100" actId="6549"/>
        <pc:sldMkLst>
          <pc:docMk/>
          <pc:sldMk cId="2001183965" sldId="258"/>
        </pc:sldMkLst>
        <pc:picChg chg="add mod">
          <ac:chgData name="Park Haesun" userId="822579d69d2dc3b5" providerId="LiveId" clId="{373B8583-C807-E04A-837B-DAEB1A50313D}" dt="2021-01-22T08:13:31.876" v="63" actId="1076"/>
          <ac:picMkLst>
            <pc:docMk/>
            <pc:sldMk cId="2001183965" sldId="258"/>
            <ac:picMk id="7" creationId="{14F7FC84-A90A-E743-A2EC-5FF380F8B8AB}"/>
          </ac:picMkLst>
        </pc:picChg>
        <pc:picChg chg="add mod">
          <ac:chgData name="Park Haesun" userId="822579d69d2dc3b5" providerId="LiveId" clId="{373B8583-C807-E04A-837B-DAEB1A50313D}" dt="2021-01-22T08:13:34.596" v="64" actId="1076"/>
          <ac:picMkLst>
            <pc:docMk/>
            <pc:sldMk cId="2001183965" sldId="258"/>
            <ac:picMk id="8" creationId="{B192B39E-024C-A248-9CA1-AB55D56931D3}"/>
          </ac:picMkLst>
        </pc:picChg>
        <pc:picChg chg="add mod">
          <ac:chgData name="Park Haesun" userId="822579d69d2dc3b5" providerId="LiveId" clId="{373B8583-C807-E04A-837B-DAEB1A50313D}" dt="2021-01-22T08:13:56.596" v="82" actId="1037"/>
          <ac:picMkLst>
            <pc:docMk/>
            <pc:sldMk cId="2001183965" sldId="258"/>
            <ac:picMk id="9" creationId="{7EBAE859-9867-5B43-A2F4-638718E34736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0" creationId="{4BB675FB-28D6-AB41-BC72-11E83D9BE9F4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1" creationId="{E4DC747B-41AE-9D4E-9D0A-1E8A6B2372D2}"/>
          </ac:picMkLst>
        </pc:picChg>
        <pc:picChg chg="add mod">
          <ac:chgData name="Park Haesun" userId="822579d69d2dc3b5" providerId="LiveId" clId="{373B8583-C807-E04A-837B-DAEB1A50313D}" dt="2021-01-22T08:14:00.021" v="93" actId="1037"/>
          <ac:picMkLst>
            <pc:docMk/>
            <pc:sldMk cId="2001183965" sldId="258"/>
            <ac:picMk id="12" creationId="{335DB02E-7276-DD43-AEA0-83C43719B90C}"/>
          </ac:picMkLst>
        </pc:picChg>
        <pc:picChg chg="add mod">
          <ac:chgData name="Park Haesun" userId="822579d69d2dc3b5" providerId="LiveId" clId="{373B8583-C807-E04A-837B-DAEB1A50313D}" dt="2021-01-22T08:14:50.657" v="99" actId="1076"/>
          <ac:picMkLst>
            <pc:docMk/>
            <pc:sldMk cId="2001183965" sldId="258"/>
            <ac:picMk id="13" creationId="{84D813E7-4F56-DE41-BA7F-4D2BAB22A6C2}"/>
          </ac:picMkLst>
        </pc:picChg>
        <pc:picChg chg="add mod">
          <ac:chgData name="Park Haesun" userId="822579d69d2dc3b5" providerId="LiveId" clId="{373B8583-C807-E04A-837B-DAEB1A50313D}" dt="2021-01-22T08:14:48.362" v="98" actId="1076"/>
          <ac:picMkLst>
            <pc:docMk/>
            <pc:sldMk cId="2001183965" sldId="258"/>
            <ac:picMk id="14" creationId="{6A7EF117-646A-8C4C-B629-FF35D10C33BC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7" creationId="{CA1DE89A-58B7-E644-93A1-F4B1F5DD081F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373B8583-C807-E04A-837B-DAEB1A50313D}" dt="2021-01-22T08:27:15.510" v="294" actId="14100"/>
        <pc:sldMkLst>
          <pc:docMk/>
          <pc:sldMk cId="2406228266" sldId="259"/>
        </pc:sldMkLst>
        <pc:spChg chg="mod">
          <ac:chgData name="Park Haesun" userId="822579d69d2dc3b5" providerId="LiveId" clId="{373B8583-C807-E04A-837B-DAEB1A50313D}" dt="2021-01-22T08:26:35.743" v="29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373B8583-C807-E04A-837B-DAEB1A50313D}" dt="2021-01-22T08:26:17.906" v="28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373B8583-C807-E04A-837B-DAEB1A50313D}" dt="2021-01-22T08:27:15.510" v="294" actId="14100"/>
          <ac:picMkLst>
            <pc:docMk/>
            <pc:sldMk cId="2406228266" sldId="259"/>
            <ac:picMk id="2" creationId="{DD86A7D6-3D91-AC44-8360-309864BBC52F}"/>
          </ac:picMkLst>
        </pc:picChg>
        <pc:picChg chg="del">
          <ac:chgData name="Park Haesun" userId="822579d69d2dc3b5" providerId="LiveId" clId="{373B8583-C807-E04A-837B-DAEB1A50313D}" dt="2021-01-22T08:26:24.587" v="282" actId="478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373B8583-C807-E04A-837B-DAEB1A50313D}" dt="2021-01-22T08:26:25.376" v="283" actId="478"/>
          <ac:picMkLst>
            <pc:docMk/>
            <pc:sldMk cId="2406228266" sldId="259"/>
            <ac:picMk id="7" creationId="{6A4C9FAB-DDD5-8E49-86D1-371FF5A2477C}"/>
          </ac:picMkLst>
        </pc:picChg>
        <pc:picChg chg="del">
          <ac:chgData name="Park Haesun" userId="822579d69d2dc3b5" providerId="LiveId" clId="{373B8583-C807-E04A-837B-DAEB1A50313D}" dt="2021-01-22T08:26:26.025" v="284" actId="478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373B8583-C807-E04A-837B-DAEB1A50313D}" dt="2021-01-22T08:30:04.101" v="409" actId="20577"/>
        <pc:sldMkLst>
          <pc:docMk/>
          <pc:sldMk cId="1312468140" sldId="263"/>
        </pc:sldMkLst>
        <pc:spChg chg="mod">
          <ac:chgData name="Park Haesun" userId="822579d69d2dc3b5" providerId="LiveId" clId="{373B8583-C807-E04A-837B-DAEB1A50313D}" dt="2021-01-22T08:28:27.117" v="37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0:04.101" v="409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373B8583-C807-E04A-837B-DAEB1A50313D}" dt="2021-01-22T08:29:33.744" v="383"/>
          <ac:spMkLst>
            <pc:docMk/>
            <pc:sldMk cId="1312468140" sldId="263"/>
            <ac:spMk id="6" creationId="{D85E4DC6-8741-6841-A765-65C4C8EB9830}"/>
          </ac:spMkLst>
        </pc:spChg>
        <pc:picChg chg="del">
          <ac:chgData name="Park Haesun" userId="822579d69d2dc3b5" providerId="LiveId" clId="{373B8583-C807-E04A-837B-DAEB1A50313D}" dt="2021-01-22T08:27:21.254" v="295" actId="478"/>
          <ac:picMkLst>
            <pc:docMk/>
            <pc:sldMk cId="1312468140" sldId="263"/>
            <ac:picMk id="3" creationId="{7B7A5DBA-1BC8-B146-A7D5-4BCC7CAD3091}"/>
          </ac:picMkLst>
        </pc:picChg>
        <pc:picChg chg="del">
          <ac:chgData name="Park Haesun" userId="822579d69d2dc3b5" providerId="LiveId" clId="{373B8583-C807-E04A-837B-DAEB1A50313D}" dt="2021-01-22T08:27:21.918" v="296" actId="478"/>
          <ac:picMkLst>
            <pc:docMk/>
            <pc:sldMk cId="1312468140" sldId="263"/>
            <ac:picMk id="4" creationId="{6AFDFB89-CF11-B44D-AE1C-8385E8CCEFD7}"/>
          </ac:picMkLst>
        </pc:picChg>
        <pc:picChg chg="add mod">
          <ac:chgData name="Park Haesun" userId="822579d69d2dc3b5" providerId="LiveId" clId="{373B8583-C807-E04A-837B-DAEB1A50313D}" dt="2021-01-22T08:29:30.323" v="380" actId="1076"/>
          <ac:picMkLst>
            <pc:docMk/>
            <pc:sldMk cId="1312468140" sldId="263"/>
            <ac:picMk id="7" creationId="{381290FB-9E48-DB4E-91E7-D702BBA05786}"/>
          </ac:picMkLst>
        </pc:picChg>
        <pc:picChg chg="del">
          <ac:chgData name="Park Haesun" userId="822579d69d2dc3b5" providerId="LiveId" clId="{373B8583-C807-E04A-837B-DAEB1A50313D}" dt="2021-01-22T08:27:22.618" v="297" actId="478"/>
          <ac:picMkLst>
            <pc:docMk/>
            <pc:sldMk cId="1312468140" sldId="263"/>
            <ac:picMk id="9" creationId="{5C0201A0-C5D7-6149-A133-2DD77AEBE96D}"/>
          </ac:picMkLst>
        </pc:picChg>
      </pc:sldChg>
      <pc:sldChg chg="del">
        <pc:chgData name="Park Haesun" userId="822579d69d2dc3b5" providerId="LiveId" clId="{373B8583-C807-E04A-837B-DAEB1A50313D}" dt="2021-01-22T08:30:36.706" v="419" actId="2696"/>
        <pc:sldMkLst>
          <pc:docMk/>
          <pc:sldMk cId="486613173" sldId="266"/>
        </pc:sldMkLst>
      </pc:sldChg>
      <pc:sldChg chg="del">
        <pc:chgData name="Park Haesun" userId="822579d69d2dc3b5" providerId="LiveId" clId="{373B8583-C807-E04A-837B-DAEB1A50313D}" dt="2021-01-22T08:30:37.906" v="420" actId="2696"/>
        <pc:sldMkLst>
          <pc:docMk/>
          <pc:sldMk cId="852936622" sldId="267"/>
        </pc:sldMkLst>
      </pc:sldChg>
      <pc:sldChg chg="del">
        <pc:chgData name="Park Haesun" userId="822579d69d2dc3b5" providerId="LiveId" clId="{373B8583-C807-E04A-837B-DAEB1A50313D}" dt="2021-01-22T08:30:38.933" v="421" actId="2696"/>
        <pc:sldMkLst>
          <pc:docMk/>
          <pc:sldMk cId="354561359" sldId="269"/>
        </pc:sldMkLst>
      </pc:sldChg>
      <pc:sldChg chg="addSp delSp modSp mod modNotesTx">
        <pc:chgData name="Park Haesun" userId="822579d69d2dc3b5" providerId="LiveId" clId="{373B8583-C807-E04A-837B-DAEB1A50313D}" dt="2021-01-22T08:20:55.003" v="211" actId="20577"/>
        <pc:sldMkLst>
          <pc:docMk/>
          <pc:sldMk cId="115310551" sldId="278"/>
        </pc:sldMkLst>
        <pc:spChg chg="mod">
          <ac:chgData name="Park Haesun" userId="822579d69d2dc3b5" providerId="LiveId" clId="{373B8583-C807-E04A-837B-DAEB1A50313D}" dt="2021-01-22T08:20:26.807" v="203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0:55.003" v="211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373B8583-C807-E04A-837B-DAEB1A50313D}" dt="2021-01-22T08:17:37.248" v="169" actId="1076"/>
          <ac:picMkLst>
            <pc:docMk/>
            <pc:sldMk cId="115310551" sldId="278"/>
            <ac:picMk id="2" creationId="{7FCAE628-856E-B745-A488-9B2C34C95E82}"/>
          </ac:picMkLst>
        </pc:picChg>
        <pc:picChg chg="del">
          <ac:chgData name="Park Haesun" userId="822579d69d2dc3b5" providerId="LiveId" clId="{373B8583-C807-E04A-837B-DAEB1A50313D}" dt="2021-01-22T08:16:52.874" v="163" actId="478"/>
          <ac:picMkLst>
            <pc:docMk/>
            <pc:sldMk cId="115310551" sldId="278"/>
            <ac:picMk id="3" creationId="{9280535B-CFB4-284D-BE10-A6B84243EF86}"/>
          </ac:picMkLst>
        </pc:picChg>
        <pc:picChg chg="add mod">
          <ac:chgData name="Park Haesun" userId="822579d69d2dc3b5" providerId="LiveId" clId="{373B8583-C807-E04A-837B-DAEB1A50313D}" dt="2021-01-22T08:19:52.734" v="172" actId="1076"/>
          <ac:picMkLst>
            <pc:docMk/>
            <pc:sldMk cId="115310551" sldId="278"/>
            <ac:picMk id="4" creationId="{2FD39BE2-E00A-0841-948D-A60383CD798F}"/>
          </ac:picMkLst>
        </pc:picChg>
      </pc:sldChg>
      <pc:sldChg chg="addSp delSp modSp mod modNotesTx">
        <pc:chgData name="Park Haesun" userId="822579d69d2dc3b5" providerId="LiveId" clId="{373B8583-C807-E04A-837B-DAEB1A50313D}" dt="2021-01-22T08:23:24.210" v="231" actId="1036"/>
        <pc:sldMkLst>
          <pc:docMk/>
          <pc:sldMk cId="2822711904" sldId="279"/>
        </pc:sldMkLst>
        <pc:spChg chg="mod">
          <ac:chgData name="Park Haesun" userId="822579d69d2dc3b5" providerId="LiveId" clId="{373B8583-C807-E04A-837B-DAEB1A50313D}" dt="2021-01-22T08:20:06.395" v="199" actId="6549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1:08.664" v="219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373B8583-C807-E04A-837B-DAEB1A50313D}" dt="2021-01-22T08:23:24.210" v="231" actId="1036"/>
          <ac:picMkLst>
            <pc:docMk/>
            <pc:sldMk cId="2822711904" sldId="279"/>
            <ac:picMk id="2" creationId="{AB0AF17C-B210-E447-A300-8F7E8D11218D}"/>
          </ac:picMkLst>
        </pc:picChg>
        <pc:picChg chg="add mod">
          <ac:chgData name="Park Haesun" userId="822579d69d2dc3b5" providerId="LiveId" clId="{373B8583-C807-E04A-837B-DAEB1A50313D}" dt="2021-01-22T08:23:12.564" v="225" actId="1076"/>
          <ac:picMkLst>
            <pc:docMk/>
            <pc:sldMk cId="2822711904" sldId="279"/>
            <ac:picMk id="3" creationId="{A1FFFA27-9127-5A4F-8106-83153D60158E}"/>
          </ac:picMkLst>
        </pc:picChg>
        <pc:picChg chg="del">
          <ac:chgData name="Park Haesun" userId="822579d69d2dc3b5" providerId="LiveId" clId="{373B8583-C807-E04A-837B-DAEB1A50313D}" dt="2021-01-22T08:20:46.318" v="207" actId="478"/>
          <ac:picMkLst>
            <pc:docMk/>
            <pc:sldMk cId="2822711904" sldId="279"/>
            <ac:picMk id="5" creationId="{8A2A5344-2FE2-C248-B574-410C9B15C6F3}"/>
          </ac:picMkLst>
        </pc:picChg>
        <pc:picChg chg="del">
          <ac:chgData name="Park Haesun" userId="822579d69d2dc3b5" providerId="LiveId" clId="{373B8583-C807-E04A-837B-DAEB1A50313D}" dt="2021-01-22T08:20:44.833" v="206" actId="478"/>
          <ac:picMkLst>
            <pc:docMk/>
            <pc:sldMk cId="2822711904" sldId="279"/>
            <ac:picMk id="9" creationId="{DEBFD3BD-2035-9E49-AAC4-BDF8C68D7CA6}"/>
          </ac:picMkLst>
        </pc:picChg>
        <pc:picChg chg="del">
          <ac:chgData name="Park Haesun" userId="822579d69d2dc3b5" providerId="LiveId" clId="{373B8583-C807-E04A-837B-DAEB1A50313D}" dt="2021-01-22T08:20:44.153" v="205" actId="478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373B8583-C807-E04A-837B-DAEB1A50313D}" dt="2021-01-22T08:35:40.970" v="466" actId="6549"/>
        <pc:sldMkLst>
          <pc:docMk/>
          <pc:sldMk cId="2429449417" sldId="282"/>
        </pc:sldMkLst>
        <pc:spChg chg="mod">
          <ac:chgData name="Park Haesun" userId="822579d69d2dc3b5" providerId="LiveId" clId="{373B8583-C807-E04A-837B-DAEB1A50313D}" dt="2021-01-22T08:35:34.672" v="460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5:40.970" v="466" actId="6549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373B8583-C807-E04A-837B-DAEB1A50313D}" dt="2021-01-22T08:35:06.180" v="424" actId="1076"/>
          <ac:picMkLst>
            <pc:docMk/>
            <pc:sldMk cId="2429449417" sldId="282"/>
            <ac:picMk id="3" creationId="{DF16B43B-FDB4-064F-8D1F-670ECF916831}"/>
          </ac:picMkLst>
        </pc:picChg>
        <pc:picChg chg="del">
          <ac:chgData name="Park Haesun" userId="822579d69d2dc3b5" providerId="LiveId" clId="{373B8583-C807-E04A-837B-DAEB1A50313D}" dt="2021-01-22T08:29:41.856" v="401" actId="478"/>
          <ac:picMkLst>
            <pc:docMk/>
            <pc:sldMk cId="2429449417" sldId="282"/>
            <ac:picMk id="6" creationId="{42B85FDD-A13A-E148-BC21-7F86D0171E44}"/>
          </ac:picMkLst>
        </pc:picChg>
        <pc:picChg chg="del">
          <ac:chgData name="Park Haesun" userId="822579d69d2dc3b5" providerId="LiveId" clId="{373B8583-C807-E04A-837B-DAEB1A50313D}" dt="2021-01-22T08:29:41.382" v="400" actId="478"/>
          <ac:picMkLst>
            <pc:docMk/>
            <pc:sldMk cId="2429449417" sldId="282"/>
            <ac:picMk id="7" creationId="{98FFE922-D9A6-D24B-81B9-DB520F636621}"/>
          </ac:picMkLst>
        </pc:picChg>
      </pc:sldChg>
      <pc:sldChg chg="addSp delSp modSp add mod">
        <pc:chgData name="Park Haesun" userId="822579d69d2dc3b5" providerId="LiveId" clId="{373B8583-C807-E04A-837B-DAEB1A50313D}" dt="2021-01-22T08:36:10.878" v="471" actId="1076"/>
        <pc:sldMkLst>
          <pc:docMk/>
          <pc:sldMk cId="2160386924" sldId="283"/>
        </pc:sldMkLst>
        <pc:picChg chg="del">
          <ac:chgData name="Park Haesun" userId="822579d69d2dc3b5" providerId="LiveId" clId="{373B8583-C807-E04A-837B-DAEB1A50313D}" dt="2021-01-22T08:36:00.098" v="467" actId="478"/>
          <ac:picMkLst>
            <pc:docMk/>
            <pc:sldMk cId="2160386924" sldId="283"/>
            <ac:picMk id="3" creationId="{DF16B43B-FDB4-064F-8D1F-670ECF916831}"/>
          </ac:picMkLst>
        </pc:picChg>
        <pc:picChg chg="add mod">
          <ac:chgData name="Park Haesun" userId="822579d69d2dc3b5" providerId="LiveId" clId="{373B8583-C807-E04A-837B-DAEB1A50313D}" dt="2021-01-22T08:36:10.878" v="471" actId="1076"/>
          <ac:picMkLst>
            <pc:docMk/>
            <pc:sldMk cId="2160386924" sldId="283"/>
            <ac:picMk id="4" creationId="{204F31EE-9AF1-F749-A3CB-CE0A8E84E64C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D9A9B0B8-2E65-9446-8646-B8A422B3EB73}"/>
    <pc:docChg chg="custSel modSld">
      <pc:chgData name="Park Haesun" userId="822579d69d2dc3b5" providerId="LiveId" clId="{D9A9B0B8-2E65-9446-8646-B8A422B3EB73}" dt="2021-01-22T12:34:08.240" v="3161" actId="20577"/>
      <pc:docMkLst>
        <pc:docMk/>
      </pc:docMkLst>
      <pc:sldChg chg="modNotesTx">
        <pc:chgData name="Park Haesun" userId="822579d69d2dc3b5" providerId="LiveId" clId="{D9A9B0B8-2E65-9446-8646-B8A422B3EB73}" dt="2021-01-22T12:12:47.546" v="1310" actId="20577"/>
        <pc:sldMkLst>
          <pc:docMk/>
          <pc:sldMk cId="2406228266" sldId="259"/>
        </pc:sldMkLst>
      </pc:sldChg>
      <pc:sldChg chg="addSp modSp mod modNotesTx">
        <pc:chgData name="Park Haesun" userId="822579d69d2dc3b5" providerId="LiveId" clId="{D9A9B0B8-2E65-9446-8646-B8A422B3EB73}" dt="2021-01-22T12:25:16.450" v="2437" actId="20577"/>
        <pc:sldMkLst>
          <pc:docMk/>
          <pc:sldMk cId="1312468140" sldId="263"/>
        </pc:sldMkLst>
        <pc:picChg chg="add mod">
          <ac:chgData name="Park Haesun" userId="822579d69d2dc3b5" providerId="LiveId" clId="{D9A9B0B8-2E65-9446-8646-B8A422B3EB73}" dt="2021-01-22T12:24:09.687" v="2397" actId="208"/>
          <ac:picMkLst>
            <pc:docMk/>
            <pc:sldMk cId="1312468140" sldId="263"/>
            <ac:picMk id="3" creationId="{81D80623-57D7-BC48-82B1-0265B182A000}"/>
          </ac:picMkLst>
        </pc:picChg>
        <pc:picChg chg="mod">
          <ac:chgData name="Park Haesun" userId="822579d69d2dc3b5" providerId="LiveId" clId="{D9A9B0B8-2E65-9446-8646-B8A422B3EB73}" dt="2021-01-22T12:23:47.567" v="2394" actId="1076"/>
          <ac:picMkLst>
            <pc:docMk/>
            <pc:sldMk cId="1312468140" sldId="263"/>
            <ac:picMk id="7" creationId="{381290FB-9E48-DB4E-91E7-D702BBA05786}"/>
          </ac:picMkLst>
        </pc:picChg>
      </pc:sldChg>
      <pc:sldChg chg="modNotesTx">
        <pc:chgData name="Park Haesun" userId="822579d69d2dc3b5" providerId="LiveId" clId="{D9A9B0B8-2E65-9446-8646-B8A422B3EB73}" dt="2021-01-22T12:06:24.233" v="65" actId="20577"/>
        <pc:sldMkLst>
          <pc:docMk/>
          <pc:sldMk cId="115310551" sldId="278"/>
        </pc:sldMkLst>
      </pc:sldChg>
      <pc:sldChg chg="modNotesTx">
        <pc:chgData name="Park Haesun" userId="822579d69d2dc3b5" providerId="LiveId" clId="{D9A9B0B8-2E65-9446-8646-B8A422B3EB73}" dt="2021-01-22T12:12:55.121" v="1313" actId="6549"/>
        <pc:sldMkLst>
          <pc:docMk/>
          <pc:sldMk cId="2822711904" sldId="279"/>
        </pc:sldMkLst>
      </pc:sldChg>
      <pc:sldChg chg="modNotesTx">
        <pc:chgData name="Park Haesun" userId="822579d69d2dc3b5" providerId="LiveId" clId="{D9A9B0B8-2E65-9446-8646-B8A422B3EB73}" dt="2021-01-22T12:31:00.263" v="2691" actId="20577"/>
        <pc:sldMkLst>
          <pc:docMk/>
          <pc:sldMk cId="2429449417" sldId="282"/>
        </pc:sldMkLst>
      </pc:sldChg>
      <pc:sldChg chg="modNotesTx">
        <pc:chgData name="Park Haesun" userId="822579d69d2dc3b5" providerId="LiveId" clId="{D9A9B0B8-2E65-9446-8646-B8A422B3EB73}" dt="2021-01-22T12:34:08.240" v="3161" actId="20577"/>
        <pc:sldMkLst>
          <pc:docMk/>
          <pc:sldMk cId="2160386924" sldId="283"/>
        </pc:sldMkLst>
      </pc:sldChg>
    </pc:docChg>
  </pc:docChgLst>
  <pc:docChgLst>
    <pc:chgData name="Park Haesun" userId="822579d69d2dc3b5" providerId="LiveId" clId="{82886F99-880E-C54F-B5D6-D045C14BA508}"/>
    <pc:docChg chg="undo custSel addSld delSld modSld">
      <pc:chgData name="Park Haesun" userId="822579d69d2dc3b5" providerId="LiveId" clId="{82886F99-880E-C54F-B5D6-D045C14BA508}" dt="2021-01-26T11:00:53.463" v="7317" actId="20577"/>
      <pc:docMkLst>
        <pc:docMk/>
      </pc:docMkLst>
      <pc:sldChg chg="modSp mod">
        <pc:chgData name="Park Haesun" userId="822579d69d2dc3b5" providerId="LiveId" clId="{82886F99-880E-C54F-B5D6-D045C14BA508}" dt="2021-01-26T08:56:18.054" v="31" actId="27636"/>
        <pc:sldMkLst>
          <pc:docMk/>
          <pc:sldMk cId="776776092" sldId="256"/>
        </pc:sldMkLst>
        <pc:spChg chg="mod">
          <ac:chgData name="Park Haesun" userId="822579d69d2dc3b5" providerId="LiveId" clId="{82886F99-880E-C54F-B5D6-D045C14BA508}" dt="2021-01-26T08:56:18.054" v="31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2886F99-880E-C54F-B5D6-D045C14BA508}" dt="2021-01-26T10:06:59.458" v="1087" actId="20577"/>
        <pc:sldMkLst>
          <pc:docMk/>
          <pc:sldMk cId="2001183965" sldId="258"/>
        </pc:sldMkLst>
        <pc:picChg chg="del">
          <ac:chgData name="Park Haesun" userId="822579d69d2dc3b5" providerId="LiveId" clId="{82886F99-880E-C54F-B5D6-D045C14BA508}" dt="2021-01-26T08:57:05.732" v="40" actId="478"/>
          <ac:picMkLst>
            <pc:docMk/>
            <pc:sldMk cId="2001183965" sldId="258"/>
            <ac:picMk id="7" creationId="{14F7FC84-A90A-E743-A2EC-5FF380F8B8AB}"/>
          </ac:picMkLst>
        </pc:picChg>
        <pc:picChg chg="del">
          <ac:chgData name="Park Haesun" userId="822579d69d2dc3b5" providerId="LiveId" clId="{82886F99-880E-C54F-B5D6-D045C14BA508}" dt="2021-01-26T08:57:06.567" v="41" actId="478"/>
          <ac:picMkLst>
            <pc:docMk/>
            <pc:sldMk cId="2001183965" sldId="258"/>
            <ac:picMk id="8" creationId="{B192B39E-024C-A248-9CA1-AB55D56931D3}"/>
          </ac:picMkLst>
        </pc:picChg>
        <pc:picChg chg="del">
          <ac:chgData name="Park Haesun" userId="822579d69d2dc3b5" providerId="LiveId" clId="{82886F99-880E-C54F-B5D6-D045C14BA508}" dt="2021-01-26T08:57:07.982" v="43" actId="478"/>
          <ac:picMkLst>
            <pc:docMk/>
            <pc:sldMk cId="2001183965" sldId="258"/>
            <ac:picMk id="9" creationId="{7EBAE859-9867-5B43-A2F4-638718E34736}"/>
          </ac:picMkLst>
        </pc:picChg>
        <pc:picChg chg="add mod">
          <ac:chgData name="Park Haesun" userId="822579d69d2dc3b5" providerId="LiveId" clId="{82886F99-880E-C54F-B5D6-D045C14BA508}" dt="2021-01-26T08:59:51.115" v="79" actId="1076"/>
          <ac:picMkLst>
            <pc:docMk/>
            <pc:sldMk cId="2001183965" sldId="258"/>
            <ac:picMk id="10" creationId="{74918845-8441-2345-B9E4-6469E7F5B2DD}"/>
          </ac:picMkLst>
        </pc:picChg>
        <pc:picChg chg="add mod">
          <ac:chgData name="Park Haesun" userId="822579d69d2dc3b5" providerId="LiveId" clId="{82886F99-880E-C54F-B5D6-D045C14BA508}" dt="2021-01-26T08:59:49.248" v="78" actId="14100"/>
          <ac:picMkLst>
            <pc:docMk/>
            <pc:sldMk cId="2001183965" sldId="258"/>
            <ac:picMk id="11" creationId="{BA86C594-2655-3D4E-A628-0C33122FACE1}"/>
          </ac:picMkLst>
        </pc:picChg>
        <pc:picChg chg="del">
          <ac:chgData name="Park Haesun" userId="822579d69d2dc3b5" providerId="LiveId" clId="{82886F99-880E-C54F-B5D6-D045C14BA508}" dt="2021-01-26T08:57:08.738" v="44" actId="478"/>
          <ac:picMkLst>
            <pc:docMk/>
            <pc:sldMk cId="2001183965" sldId="258"/>
            <ac:picMk id="12" creationId="{335DB02E-7276-DD43-AEA0-83C43719B90C}"/>
          </ac:picMkLst>
        </pc:picChg>
        <pc:picChg chg="del">
          <ac:chgData name="Park Haesun" userId="822579d69d2dc3b5" providerId="LiveId" clId="{82886F99-880E-C54F-B5D6-D045C14BA508}" dt="2021-01-26T08:57:09.661" v="45" actId="478"/>
          <ac:picMkLst>
            <pc:docMk/>
            <pc:sldMk cId="2001183965" sldId="258"/>
            <ac:picMk id="13" creationId="{84D813E7-4F56-DE41-BA7F-4D2BAB22A6C2}"/>
          </ac:picMkLst>
        </pc:picChg>
        <pc:picChg chg="del">
          <ac:chgData name="Park Haesun" userId="822579d69d2dc3b5" providerId="LiveId" clId="{82886F99-880E-C54F-B5D6-D045C14BA508}" dt="2021-01-26T08:57:07.274" v="42" actId="478"/>
          <ac:picMkLst>
            <pc:docMk/>
            <pc:sldMk cId="2001183965" sldId="258"/>
            <ac:picMk id="14" creationId="{6A7EF117-646A-8C4C-B629-FF35D10C33BC}"/>
          </ac:picMkLst>
        </pc:picChg>
        <pc:picChg chg="add mod modCrop">
          <ac:chgData name="Park Haesun" userId="822579d69d2dc3b5" providerId="LiveId" clId="{82886F99-880E-C54F-B5D6-D045C14BA508}" dt="2021-01-26T09:00:03.384" v="101" actId="103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82886F99-880E-C54F-B5D6-D045C14BA508}" dt="2021-01-26T10:19:41.824" v="3125" actId="20577"/>
        <pc:sldMkLst>
          <pc:docMk/>
          <pc:sldMk cId="2406228266" sldId="259"/>
        </pc:sldMkLst>
        <pc:spChg chg="mod">
          <ac:chgData name="Park Haesun" userId="822579d69d2dc3b5" providerId="LiveId" clId="{82886F99-880E-C54F-B5D6-D045C14BA508}" dt="2021-01-26T09:30:56.346" v="321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82886F99-880E-C54F-B5D6-D045C14BA508}" dt="2021-01-26T09:25:42.541" v="159"/>
          <ac:spMkLst>
            <pc:docMk/>
            <pc:sldMk cId="2406228266" sldId="259"/>
            <ac:spMk id="5" creationId="{FE21674A-2335-E34F-985A-F034D4357655}"/>
          </ac:spMkLst>
        </pc:spChg>
        <pc:spChg chg="mod">
          <ac:chgData name="Park Haesun" userId="822579d69d2dc3b5" providerId="LiveId" clId="{82886F99-880E-C54F-B5D6-D045C14BA508}" dt="2021-01-26T09:30:49.958" v="31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82886F99-880E-C54F-B5D6-D045C14BA508}" dt="2021-01-26T09:00:23.286" v="106" actId="478"/>
          <ac:picMkLst>
            <pc:docMk/>
            <pc:sldMk cId="2406228266" sldId="259"/>
            <ac:picMk id="2" creationId="{DD86A7D6-3D91-AC44-8360-309864BBC52F}"/>
          </ac:picMkLst>
        </pc:picChg>
        <pc:picChg chg="add mod modCrop">
          <ac:chgData name="Park Haesun" userId="822579d69d2dc3b5" providerId="LiveId" clId="{82886F99-880E-C54F-B5D6-D045C14BA508}" dt="2021-01-26T09:25:41.566" v="157" actId="1076"/>
          <ac:picMkLst>
            <pc:docMk/>
            <pc:sldMk cId="2406228266" sldId="259"/>
            <ac:picMk id="3" creationId="{F13E2DE1-90FF-2A43-9723-97232BEA50DE}"/>
          </ac:picMkLst>
        </pc:picChg>
        <pc:picChg chg="add mod">
          <ac:chgData name="Park Haesun" userId="822579d69d2dc3b5" providerId="LiveId" clId="{82886F99-880E-C54F-B5D6-D045C14BA508}" dt="2021-01-26T09:25:39.980" v="156" actId="1076"/>
          <ac:picMkLst>
            <pc:docMk/>
            <pc:sldMk cId="2406228266" sldId="259"/>
            <ac:picMk id="7" creationId="{A1920C46-06B6-0A4E-A708-50679BF9349B}"/>
          </ac:picMkLst>
        </pc:picChg>
      </pc:sldChg>
      <pc:sldChg chg="addSp delSp modSp mod modNotesTx">
        <pc:chgData name="Park Haesun" userId="822579d69d2dc3b5" providerId="LiveId" clId="{82886F99-880E-C54F-B5D6-D045C14BA508}" dt="2021-01-26T10:21:31.321" v="3530" actId="20577"/>
        <pc:sldMkLst>
          <pc:docMk/>
          <pc:sldMk cId="1312468140" sldId="263"/>
        </pc:sldMkLst>
        <pc:spChg chg="mod">
          <ac:chgData name="Park Haesun" userId="822579d69d2dc3b5" providerId="LiveId" clId="{82886F99-880E-C54F-B5D6-D045C14BA508}" dt="2021-01-26T09:46:38.653" v="46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46:29.929" v="424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5.600" v="108" actId="478"/>
          <ac:picMkLst>
            <pc:docMk/>
            <pc:sldMk cId="1312468140" sldId="263"/>
            <ac:picMk id="3" creationId="{81D80623-57D7-BC48-82B1-0265B182A000}"/>
          </ac:picMkLst>
        </pc:picChg>
        <pc:picChg chg="add mod">
          <ac:chgData name="Park Haesun" userId="822579d69d2dc3b5" providerId="LiveId" clId="{82886F99-880E-C54F-B5D6-D045C14BA508}" dt="2021-01-26T09:46:14.553" v="416" actId="1036"/>
          <ac:picMkLst>
            <pc:docMk/>
            <pc:sldMk cId="1312468140" sldId="263"/>
            <ac:picMk id="4" creationId="{7384E5FB-E7B6-0441-A0D5-1874CDB0D098}"/>
          </ac:picMkLst>
        </pc:picChg>
        <pc:picChg chg="del">
          <ac:chgData name="Park Haesun" userId="822579d69d2dc3b5" providerId="LiveId" clId="{82886F99-880E-C54F-B5D6-D045C14BA508}" dt="2021-01-26T09:00:24.832" v="107" actId="478"/>
          <ac:picMkLst>
            <pc:docMk/>
            <pc:sldMk cId="1312468140" sldId="263"/>
            <ac:picMk id="7" creationId="{381290FB-9E48-DB4E-91E7-D702BBA05786}"/>
          </ac:picMkLst>
        </pc:picChg>
      </pc:sldChg>
      <pc:sldChg chg="addSp delSp modSp mod modNotesTx">
        <pc:chgData name="Park Haesun" userId="822579d69d2dc3b5" providerId="LiveId" clId="{82886F99-880E-C54F-B5D6-D045C14BA508}" dt="2021-01-26T10:07:29.891" v="1249" actId="20577"/>
        <pc:sldMkLst>
          <pc:docMk/>
          <pc:sldMk cId="115310551" sldId="278"/>
        </pc:sldMkLst>
        <pc:spChg chg="mod">
          <ac:chgData name="Park Haesun" userId="822579d69d2dc3b5" providerId="LiveId" clId="{82886F99-880E-C54F-B5D6-D045C14BA508}" dt="2021-01-26T09:26:08.019" v="224" actId="6549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25:58.219" v="165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82886F99-880E-C54F-B5D6-D045C14BA508}" dt="2021-01-26T09:00:17.901" v="102" actId="478"/>
          <ac:picMkLst>
            <pc:docMk/>
            <pc:sldMk cId="115310551" sldId="278"/>
            <ac:picMk id="2" creationId="{7FCAE628-856E-B745-A488-9B2C34C95E82}"/>
          </ac:picMkLst>
        </pc:picChg>
        <pc:picChg chg="add del mod">
          <ac:chgData name="Park Haesun" userId="822579d69d2dc3b5" providerId="LiveId" clId="{82886F99-880E-C54F-B5D6-D045C14BA508}" dt="2021-01-26T09:23:07.509" v="126" actId="21"/>
          <ac:picMkLst>
            <pc:docMk/>
            <pc:sldMk cId="115310551" sldId="278"/>
            <ac:picMk id="3" creationId="{DCF28E9E-95F8-FA44-AFA2-D166EF70A715}"/>
          </ac:picMkLst>
        </pc:picChg>
        <pc:picChg chg="del">
          <ac:chgData name="Park Haesun" userId="822579d69d2dc3b5" providerId="LiveId" clId="{82886F99-880E-C54F-B5D6-D045C14BA508}" dt="2021-01-26T09:00:18.592" v="103" actId="478"/>
          <ac:picMkLst>
            <pc:docMk/>
            <pc:sldMk cId="115310551" sldId="278"/>
            <ac:picMk id="4" creationId="{2FD39BE2-E00A-0841-948D-A60383CD798F}"/>
          </ac:picMkLst>
        </pc:picChg>
        <pc:picChg chg="add del mod modCrop">
          <ac:chgData name="Park Haesun" userId="822579d69d2dc3b5" providerId="LiveId" clId="{82886F99-880E-C54F-B5D6-D045C14BA508}" dt="2021-01-26T09:24:04.822" v="140" actId="478"/>
          <ac:picMkLst>
            <pc:docMk/>
            <pc:sldMk cId="115310551" sldId="278"/>
            <ac:picMk id="5" creationId="{57A585F6-4C84-A04A-8D20-F967A3A3C428}"/>
          </ac:picMkLst>
        </pc:picChg>
        <pc:picChg chg="add mod">
          <ac:chgData name="Park Haesun" userId="822579d69d2dc3b5" providerId="LiveId" clId="{82886F99-880E-C54F-B5D6-D045C14BA508}" dt="2021-01-26T09:24:40.737" v="143" actId="1076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82886F99-880E-C54F-B5D6-D045C14BA508}" dt="2021-01-26T10:15:49.166" v="2365" actId="20577"/>
        <pc:sldMkLst>
          <pc:docMk/>
          <pc:sldMk cId="2822711904" sldId="279"/>
        </pc:sldMkLst>
        <pc:spChg chg="mod">
          <ac:chgData name="Park Haesun" userId="822579d69d2dc3b5" providerId="LiveId" clId="{82886F99-880E-C54F-B5D6-D045C14BA508}" dt="2021-01-26T09:30:26.058" v="267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30:39.568" v="273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82886F99-880E-C54F-B5D6-D045C14BA508}" dt="2021-01-26T09:00:21.476" v="105" actId="478"/>
          <ac:picMkLst>
            <pc:docMk/>
            <pc:sldMk cId="2822711904" sldId="279"/>
            <ac:picMk id="2" creationId="{AB0AF17C-B210-E447-A300-8F7E8D11218D}"/>
          </ac:picMkLst>
        </pc:picChg>
        <pc:picChg chg="del">
          <ac:chgData name="Park Haesun" userId="822579d69d2dc3b5" providerId="LiveId" clId="{82886F99-880E-C54F-B5D6-D045C14BA508}" dt="2021-01-26T09:00:20.756" v="104" actId="478"/>
          <ac:picMkLst>
            <pc:docMk/>
            <pc:sldMk cId="2822711904" sldId="279"/>
            <ac:picMk id="3" creationId="{A1FFFA27-9127-5A4F-8106-83153D60158E}"/>
          </ac:picMkLst>
        </pc:picChg>
        <pc:picChg chg="add mod">
          <ac:chgData name="Park Haesun" userId="822579d69d2dc3b5" providerId="LiveId" clId="{82886F99-880E-C54F-B5D6-D045C14BA508}" dt="2021-01-26T09:23:42.878" v="135" actId="1076"/>
          <ac:picMkLst>
            <pc:docMk/>
            <pc:sldMk cId="2822711904" sldId="279"/>
            <ac:picMk id="4" creationId="{B3DF87DA-A5D5-4A43-BAC5-8AF4ED88A6D7}"/>
          </ac:picMkLst>
        </pc:picChg>
        <pc:picChg chg="add mod">
          <ac:chgData name="Park Haesun" userId="822579d69d2dc3b5" providerId="LiveId" clId="{82886F99-880E-C54F-B5D6-D045C14BA508}" dt="2021-01-26T09:24:00.822" v="139" actId="1076"/>
          <ac:picMkLst>
            <pc:docMk/>
            <pc:sldMk cId="2822711904" sldId="279"/>
            <ac:picMk id="5" creationId="{F49BFF03-2594-C74E-B101-7B59B79231B2}"/>
          </ac:picMkLst>
        </pc:picChg>
        <pc:picChg chg="add del mod">
          <ac:chgData name="Park Haesun" userId="822579d69d2dc3b5" providerId="LiveId" clId="{82886F99-880E-C54F-B5D6-D045C14BA508}" dt="2021-01-26T09:23:55.533" v="136" actId="478"/>
          <ac:picMkLst>
            <pc:docMk/>
            <pc:sldMk cId="2822711904" sldId="279"/>
            <ac:picMk id="8" creationId="{02E2D12A-C2F6-8442-AC79-433AC438FCCA}"/>
          </ac:picMkLst>
        </pc:picChg>
      </pc:sldChg>
      <pc:sldChg chg="addSp delSp modSp mod modNotesTx">
        <pc:chgData name="Park Haesun" userId="822579d69d2dc3b5" providerId="LiveId" clId="{82886F99-880E-C54F-B5D6-D045C14BA508}" dt="2021-01-26T10:33:31.668" v="4524" actId="20577"/>
        <pc:sldMkLst>
          <pc:docMk/>
          <pc:sldMk cId="2429449417" sldId="282"/>
        </pc:sldMkLst>
        <pc:spChg chg="mod">
          <ac:chgData name="Park Haesun" userId="822579d69d2dc3b5" providerId="LiveId" clId="{82886F99-880E-C54F-B5D6-D045C14BA508}" dt="2021-01-26T09:46:49.582" v="49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04.403" v="637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7.837" v="109" actId="478"/>
          <ac:picMkLst>
            <pc:docMk/>
            <pc:sldMk cId="2429449417" sldId="282"/>
            <ac:picMk id="3" creationId="{DF16B43B-FDB4-064F-8D1F-670ECF916831}"/>
          </ac:picMkLst>
        </pc:picChg>
        <pc:picChg chg="add mod">
          <ac:chgData name="Park Haesun" userId="822579d69d2dc3b5" providerId="LiveId" clId="{82886F99-880E-C54F-B5D6-D045C14BA508}" dt="2021-01-26T09:47:30.052" v="497" actId="14100"/>
          <ac:picMkLst>
            <pc:docMk/>
            <pc:sldMk cId="2429449417" sldId="282"/>
            <ac:picMk id="4" creationId="{80DEC13D-CCC8-3049-B015-7A2E25C7D799}"/>
          </ac:picMkLst>
        </pc:picChg>
      </pc:sldChg>
      <pc:sldChg chg="addSp delSp modSp mod modNotesTx">
        <pc:chgData name="Park Haesun" userId="822579d69d2dc3b5" providerId="LiveId" clId="{82886F99-880E-C54F-B5D6-D045C14BA508}" dt="2021-01-26T11:00:53.463" v="7317" actId="20577"/>
        <pc:sldMkLst>
          <pc:docMk/>
          <pc:sldMk cId="2160386924" sldId="283"/>
        </pc:sldMkLst>
        <pc:spChg chg="mod">
          <ac:chgData name="Park Haesun" userId="822579d69d2dc3b5" providerId="LiveId" clId="{82886F99-880E-C54F-B5D6-D045C14BA508}" dt="2021-01-26T09:44:17.604" v="385" actId="20577"/>
          <ac:spMkLst>
            <pc:docMk/>
            <pc:sldMk cId="2160386924" sldId="283"/>
            <ac:spMk id="2" creationId="{5014C6DD-C7B3-4345-946A-F7D727BA80FA}"/>
          </ac:spMkLst>
        </pc:spChg>
        <pc:picChg chg="add mod modCrop">
          <ac:chgData name="Park Haesun" userId="822579d69d2dc3b5" providerId="LiveId" clId="{82886F99-880E-C54F-B5D6-D045C14BA508}" dt="2021-01-26T09:44:35.412" v="397" actId="1035"/>
          <ac:picMkLst>
            <pc:docMk/>
            <pc:sldMk cId="2160386924" sldId="283"/>
            <ac:picMk id="3" creationId="{F3454BF5-4649-3747-BC71-62C8C91498EC}"/>
          </ac:picMkLst>
        </pc:picChg>
        <pc:picChg chg="del">
          <ac:chgData name="Park Haesun" userId="822579d69d2dc3b5" providerId="LiveId" clId="{82886F99-880E-C54F-B5D6-D045C14BA508}" dt="2021-01-26T09:00:29.580" v="110" actId="478"/>
          <ac:picMkLst>
            <pc:docMk/>
            <pc:sldMk cId="2160386924" sldId="283"/>
            <ac:picMk id="4" creationId="{204F31EE-9AF1-F749-A3CB-CE0A8E84E64C}"/>
          </ac:picMkLst>
        </pc:picChg>
      </pc:sldChg>
      <pc:sldChg chg="add del">
        <pc:chgData name="Park Haesun" userId="822579d69d2dc3b5" providerId="LiveId" clId="{82886F99-880E-C54F-B5D6-D045C14BA508}" dt="2021-01-26T09:23:04.456" v="124"/>
        <pc:sldMkLst>
          <pc:docMk/>
          <pc:sldMk cId="1889056695" sldId="284"/>
        </pc:sldMkLst>
      </pc:sldChg>
      <pc:sldChg chg="addSp delSp modSp add mod modNotesTx">
        <pc:chgData name="Park Haesun" userId="822579d69d2dc3b5" providerId="LiveId" clId="{82886F99-880E-C54F-B5D6-D045C14BA508}" dt="2021-01-26T10:47:09.196" v="5537" actId="20577"/>
        <pc:sldMkLst>
          <pc:docMk/>
          <pc:sldMk cId="2325805824" sldId="284"/>
        </pc:sldMkLst>
        <pc:spChg chg="mod">
          <ac:chgData name="Park Haesun" userId="822579d69d2dc3b5" providerId="LiveId" clId="{82886F99-880E-C54F-B5D6-D045C14BA508}" dt="2021-01-26T09:47:42.852" v="533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14.687" v="645" actId="20577"/>
          <ac:spMkLst>
            <pc:docMk/>
            <pc:sldMk cId="2325805824" sldId="284"/>
            <ac:spMk id="5" creationId="{E10A5913-3104-8E43-AB47-84A871BCD773}"/>
          </ac:spMkLst>
        </pc:spChg>
        <pc:picChg chg="add del mod">
          <ac:chgData name="Park Haesun" userId="822579d69d2dc3b5" providerId="LiveId" clId="{82886F99-880E-C54F-B5D6-D045C14BA508}" dt="2021-01-26T09:49:39.473" v="616" actId="478"/>
          <ac:picMkLst>
            <pc:docMk/>
            <pc:sldMk cId="2325805824" sldId="284"/>
            <ac:picMk id="3" creationId="{BE7CE494-B609-014B-A562-AB09CED32E50}"/>
          </ac:picMkLst>
        </pc:picChg>
        <pc:picChg chg="add mod">
          <ac:chgData name="Park Haesun" userId="822579d69d2dc3b5" providerId="LiveId" clId="{82886F99-880E-C54F-B5D6-D045C14BA508}" dt="2021-01-26T09:49:47.951" v="633" actId="1036"/>
          <ac:picMkLst>
            <pc:docMk/>
            <pc:sldMk cId="2325805824" sldId="284"/>
            <ac:picMk id="4" creationId="{9C1416BF-E6B4-8742-935D-252AF837EA61}"/>
          </ac:picMkLst>
        </pc:picChg>
      </pc:sldChg>
      <pc:sldChg chg="addSp modSp add mod modNotesTx">
        <pc:chgData name="Park Haesun" userId="822579d69d2dc3b5" providerId="LiveId" clId="{82886F99-880E-C54F-B5D6-D045C14BA508}" dt="2021-01-26T10:52:19.444" v="5976" actId="20577"/>
        <pc:sldMkLst>
          <pc:docMk/>
          <pc:sldMk cId="2919560075" sldId="285"/>
        </pc:sldMkLst>
        <pc:spChg chg="mod">
          <ac:chgData name="Park Haesun" userId="822579d69d2dc3b5" providerId="LiveId" clId="{82886F99-880E-C54F-B5D6-D045C14BA508}" dt="2021-01-26T09:48:59.258" v="615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4:12.038" v="714" actId="6549"/>
          <ac:spMkLst>
            <pc:docMk/>
            <pc:sldMk cId="2919560075" sldId="285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09:54:09.753" v="709" actId="1076"/>
          <ac:picMkLst>
            <pc:docMk/>
            <pc:sldMk cId="2919560075" sldId="285"/>
            <ac:picMk id="3" creationId="{93B3578A-13C1-A549-90EA-06A64BE6E4BE}"/>
          </ac:picMkLst>
        </pc:picChg>
      </pc:sldChg>
      <pc:sldChg chg="addSp modSp add mod modNotesTx">
        <pc:chgData name="Park Haesun" userId="822579d69d2dc3b5" providerId="LiveId" clId="{82886F99-880E-C54F-B5D6-D045C14BA508}" dt="2021-01-26T10:56:46.533" v="6742" actId="20577"/>
        <pc:sldMkLst>
          <pc:docMk/>
          <pc:sldMk cId="2979254664" sldId="286"/>
        </pc:sldMkLst>
        <pc:spChg chg="mod">
          <ac:chgData name="Park Haesun" userId="822579d69d2dc3b5" providerId="LiveId" clId="{82886F99-880E-C54F-B5D6-D045C14BA508}" dt="2021-01-26T09:57:34.970" v="759" actId="20577"/>
          <ac:spMkLst>
            <pc:docMk/>
            <pc:sldMk cId="2979254664" sldId="286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3:51.703" v="705" actId="20577"/>
          <ac:spMkLst>
            <pc:docMk/>
            <pc:sldMk cId="2979254664" sldId="286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10:53:35.089" v="6233" actId="1035"/>
          <ac:picMkLst>
            <pc:docMk/>
            <pc:sldMk cId="2979254664" sldId="286"/>
            <ac:picMk id="4" creationId="{A9417D66-E23B-E043-8C19-CE524061DC22}"/>
          </ac:picMkLst>
        </pc:picChg>
      </pc:sldChg>
      <pc:sldChg chg="addSp modSp add mod modNotesTx">
        <pc:chgData name="Park Haesun" userId="822579d69d2dc3b5" providerId="LiveId" clId="{82886F99-880E-C54F-B5D6-D045C14BA508}" dt="2021-01-26T11:00:12.764" v="7133" actId="20577"/>
        <pc:sldMkLst>
          <pc:docMk/>
          <pc:sldMk cId="301148759" sldId="287"/>
        </pc:sldMkLst>
        <pc:spChg chg="mod">
          <ac:chgData name="Park Haesun" userId="822579d69d2dc3b5" providerId="LiveId" clId="{82886F99-880E-C54F-B5D6-D045C14BA508}" dt="2021-01-26T09:58:56.178" v="787" actId="20577"/>
          <ac:spMkLst>
            <pc:docMk/>
            <pc:sldMk cId="301148759" sldId="287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9:21.101" v="792" actId="6549"/>
          <ac:spMkLst>
            <pc:docMk/>
            <pc:sldMk cId="301148759" sldId="287"/>
            <ac:spMk id="5" creationId="{E10A5913-3104-8E43-AB47-84A871BCD773}"/>
          </ac:spMkLst>
        </pc:spChg>
        <pc:picChg chg="add mod">
          <ac:chgData name="Park Haesun" userId="822579d69d2dc3b5" providerId="LiveId" clId="{82886F99-880E-C54F-B5D6-D045C14BA508}" dt="2021-01-26T09:59:05.932" v="790" actId="1076"/>
          <ac:picMkLst>
            <pc:docMk/>
            <pc:sldMk cId="301148759" sldId="287"/>
            <ac:picMk id="3" creationId="{15B8F4B1-E0BE-494C-BE21-3F7D91440181}"/>
          </ac:picMkLst>
        </pc:picChg>
      </pc:sldChg>
      <pc:sldChg chg="modSp add del mod">
        <pc:chgData name="Park Haesun" userId="822579d69d2dc3b5" providerId="LiveId" clId="{82886F99-880E-C54F-B5D6-D045C14BA508}" dt="2021-01-26T09:59:22.993" v="793" actId="2696"/>
        <pc:sldMkLst>
          <pc:docMk/>
          <pc:sldMk cId="2915896551" sldId="288"/>
        </pc:sldMkLst>
        <pc:spChg chg="mod">
          <ac:chgData name="Park Haesun" userId="822579d69d2dc3b5" providerId="LiveId" clId="{82886F99-880E-C54F-B5D6-D045C14BA508}" dt="2021-01-26T09:57:54.888" v="775" actId="20577"/>
          <ac:spMkLst>
            <pc:docMk/>
            <pc:sldMk cId="2915896551" sldId="288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28784ABC-3333-614E-94A4-FF0BEB71A2F6}"/>
    <pc:docChg chg="undo custSel addSld delSld modSld sldOrd">
      <pc:chgData name="Park Haesun" userId="822579d69d2dc3b5" providerId="LiveId" clId="{28784ABC-3333-614E-94A4-FF0BEB71A2F6}" dt="2021-01-29T12:34:48.279" v="8200" actId="20577"/>
      <pc:docMkLst>
        <pc:docMk/>
      </pc:docMkLst>
      <pc:sldChg chg="modSp mod">
        <pc:chgData name="Park Haesun" userId="822579d69d2dc3b5" providerId="LiveId" clId="{28784ABC-3333-614E-94A4-FF0BEB71A2F6}" dt="2021-01-29T09:16:18.479" v="32" actId="6549"/>
        <pc:sldMkLst>
          <pc:docMk/>
          <pc:sldMk cId="776776092" sldId="256"/>
        </pc:sldMkLst>
        <pc:spChg chg="mod">
          <ac:chgData name="Park Haesun" userId="822579d69d2dc3b5" providerId="LiveId" clId="{28784ABC-3333-614E-94A4-FF0BEB71A2F6}" dt="2021-01-29T09:16:18.479" v="3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28784ABC-3333-614E-94A4-FF0BEB71A2F6}" dt="2021-01-29T11:47:38.122" v="737" actId="6549"/>
        <pc:sldMkLst>
          <pc:docMk/>
          <pc:sldMk cId="2001183965" sldId="258"/>
        </pc:sldMkLst>
        <pc:picChg chg="add mod">
          <ac:chgData name="Park Haesun" userId="822579d69d2dc3b5" providerId="LiveId" clId="{28784ABC-3333-614E-94A4-FF0BEB71A2F6}" dt="2021-01-29T11:19:43.760" v="95" actId="1076"/>
          <ac:picMkLst>
            <pc:docMk/>
            <pc:sldMk cId="2001183965" sldId="258"/>
            <ac:picMk id="7" creationId="{249BCCA6-2661-854C-8405-410478D25314}"/>
          </ac:picMkLst>
        </pc:picChg>
        <pc:picChg chg="add mod">
          <ac:chgData name="Park Haesun" userId="822579d69d2dc3b5" providerId="LiveId" clId="{28784ABC-3333-614E-94A4-FF0BEB71A2F6}" dt="2021-01-29T11:19:49.295" v="98" actId="1076"/>
          <ac:picMkLst>
            <pc:docMk/>
            <pc:sldMk cId="2001183965" sldId="258"/>
            <ac:picMk id="8" creationId="{4C497DBD-59BF-ED45-9886-BCA427B6779E}"/>
          </ac:picMkLst>
        </pc:picChg>
        <pc:picChg chg="add mod">
          <ac:chgData name="Park Haesun" userId="822579d69d2dc3b5" providerId="LiveId" clId="{28784ABC-3333-614E-94A4-FF0BEB71A2F6}" dt="2021-01-29T11:19:54.087" v="100" actId="1076"/>
          <ac:picMkLst>
            <pc:docMk/>
            <pc:sldMk cId="2001183965" sldId="258"/>
            <ac:picMk id="9" creationId="{ABDCECCF-5F06-AF4D-83BD-049126695D60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0" creationId="{74918845-8441-2345-B9E4-6469E7F5B2DD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1" creationId="{BA86C594-2655-3D4E-A628-0C33122FACE1}"/>
          </ac:picMkLst>
        </pc:picChg>
        <pc:picChg chg="add del mod modCrop">
          <ac:chgData name="Park Haesun" userId="822579d69d2dc3b5" providerId="LiveId" clId="{28784ABC-3333-614E-94A4-FF0BEB71A2F6}" dt="2021-01-29T11:19:31.002" v="86" actId="478"/>
          <ac:picMkLst>
            <pc:docMk/>
            <pc:sldMk cId="2001183965" sldId="258"/>
            <ac:picMk id="12" creationId="{3E59A7AC-9D66-9D44-98D4-EA71838C1825}"/>
          </ac:picMkLst>
        </pc:picChg>
        <pc:picChg chg="add mod modCrop">
          <ac:chgData name="Park Haesun" userId="822579d69d2dc3b5" providerId="LiveId" clId="{28784ABC-3333-614E-94A4-FF0BEB71A2F6}" dt="2021-01-29T11:19:58.847" v="102" actId="1076"/>
          <ac:picMkLst>
            <pc:docMk/>
            <pc:sldMk cId="2001183965" sldId="258"/>
            <ac:picMk id="13" creationId="{C15F6B25-195B-5149-AAE6-659F9066E89E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28784ABC-3333-614E-94A4-FF0BEB71A2F6}" dt="2021-01-29T12:05:05.419" v="2526" actId="20577"/>
        <pc:sldMkLst>
          <pc:docMk/>
          <pc:sldMk cId="2406228266" sldId="259"/>
        </pc:sldMkLst>
        <pc:spChg chg="mod">
          <ac:chgData name="Park Haesun" userId="822579d69d2dc3b5" providerId="LiveId" clId="{28784ABC-3333-614E-94A4-FF0BEB71A2F6}" dt="2021-01-29T11:29:57.605" v="251" actId="14100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28784ABC-3333-614E-94A4-FF0BEB71A2F6}" dt="2021-01-29T11:31:37.023" v="286" actId="20577"/>
          <ac:spMkLst>
            <pc:docMk/>
            <pc:sldMk cId="2406228266" sldId="259"/>
            <ac:spMk id="6" creationId="{63C6D25C-DD41-C74C-87A4-A4AD7E519756}"/>
          </ac:spMkLst>
        </pc:sp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2" creationId="{36F9A6FA-81E2-0D47-8258-E4A6B850EF17}"/>
          </ac:picMkLst>
        </pc:picChg>
        <pc:picChg chg="del">
          <ac:chgData name="Park Haesun" userId="822579d69d2dc3b5" providerId="LiveId" clId="{28784ABC-3333-614E-94A4-FF0BEB71A2F6}" dt="2021-01-29T11:21:00.729" v="124" actId="478"/>
          <ac:picMkLst>
            <pc:docMk/>
            <pc:sldMk cId="2406228266" sldId="259"/>
            <ac:picMk id="3" creationId="{F13E2DE1-90FF-2A43-9723-97232BEA50DE}"/>
          </ac:picMkLst>
        </pc:picChg>
        <pc:picChg chg="del">
          <ac:chgData name="Park Haesun" userId="822579d69d2dc3b5" providerId="LiveId" clId="{28784ABC-3333-614E-94A4-FF0BEB71A2F6}" dt="2021-01-29T11:21:01.294" v="125" actId="478"/>
          <ac:picMkLst>
            <pc:docMk/>
            <pc:sldMk cId="2406228266" sldId="259"/>
            <ac:picMk id="7" creationId="{A1920C46-06B6-0A4E-A708-50679BF9349B}"/>
          </ac:picMkLst>
        </pc:pic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8" creationId="{29785BDD-9E8A-284E-BEC3-538D4127C754}"/>
          </ac:picMkLst>
        </pc:picChg>
        <pc:picChg chg="add mod">
          <ac:chgData name="Park Haesun" userId="822579d69d2dc3b5" providerId="LiveId" clId="{28784ABC-3333-614E-94A4-FF0BEB71A2F6}" dt="2021-01-29T11:30:36.700" v="262" actId="1076"/>
          <ac:picMkLst>
            <pc:docMk/>
            <pc:sldMk cId="2406228266" sldId="259"/>
            <ac:picMk id="1026" creationId="{3A1B2789-0B57-5843-8F74-FFBB74CB9AB6}"/>
          </ac:picMkLst>
        </pc:picChg>
        <pc:picChg chg="add mod">
          <ac:chgData name="Park Haesun" userId="822579d69d2dc3b5" providerId="LiveId" clId="{28784ABC-3333-614E-94A4-FF0BEB71A2F6}" dt="2021-01-29T11:30:54.610" v="267" actId="1076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28784ABC-3333-614E-94A4-FF0BEB71A2F6}" dt="2021-01-29T12:18:24.347" v="3903" actId="20577"/>
        <pc:sldMkLst>
          <pc:docMk/>
          <pc:sldMk cId="1312468140" sldId="263"/>
        </pc:sldMkLst>
        <pc:spChg chg="mod">
          <ac:chgData name="Park Haesun" userId="822579d69d2dc3b5" providerId="LiveId" clId="{28784ABC-3333-614E-94A4-FF0BEB71A2F6}" dt="2021-01-29T11:38:11.926" v="47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11.608" v="489" actId="20577"/>
          <ac:spMkLst>
            <pc:docMk/>
            <pc:sldMk cId="1312468140" sldId="263"/>
            <ac:spMk id="5" creationId="{E10A5913-3104-8E43-AB47-84A871BCD773}"/>
          </ac:spMkLst>
        </pc:spChg>
        <pc:picChg chg="add mod modCrop">
          <ac:chgData name="Park Haesun" userId="822579d69d2dc3b5" providerId="LiveId" clId="{28784ABC-3333-614E-94A4-FF0BEB71A2F6}" dt="2021-01-29T11:38:37.052" v="483" actId="1076"/>
          <ac:picMkLst>
            <pc:docMk/>
            <pc:sldMk cId="1312468140" sldId="263"/>
            <ac:picMk id="3" creationId="{B1EE64F8-F30E-1343-8E02-492BFC3BADC8}"/>
          </ac:picMkLst>
        </pc:picChg>
        <pc:picChg chg="del">
          <ac:chgData name="Park Haesun" userId="822579d69d2dc3b5" providerId="LiveId" clId="{28784ABC-3333-614E-94A4-FF0BEB71A2F6}" dt="2021-01-29T11:20:59.173" v="123" actId="478"/>
          <ac:picMkLst>
            <pc:docMk/>
            <pc:sldMk cId="1312468140" sldId="263"/>
            <ac:picMk id="4" creationId="{7384E5FB-E7B6-0441-A0D5-1874CDB0D098}"/>
          </ac:picMkLst>
        </pc:picChg>
        <pc:picChg chg="add del mod">
          <ac:chgData name="Park Haesun" userId="822579d69d2dc3b5" providerId="LiveId" clId="{28784ABC-3333-614E-94A4-FF0BEB71A2F6}" dt="2021-01-29T11:35:44.654" v="380" actId="478"/>
          <ac:picMkLst>
            <pc:docMk/>
            <pc:sldMk cId="1312468140" sldId="263"/>
            <ac:picMk id="6" creationId="{657A8CBF-BCE0-4447-A877-8F3F328F6FC9}"/>
          </ac:picMkLst>
        </pc:picChg>
        <pc:picChg chg="add del mod">
          <ac:chgData name="Park Haesun" userId="822579d69d2dc3b5" providerId="LiveId" clId="{28784ABC-3333-614E-94A4-FF0BEB71A2F6}" dt="2021-01-29T11:38:23.851" v="477" actId="478"/>
          <ac:picMkLst>
            <pc:docMk/>
            <pc:sldMk cId="1312468140" sldId="263"/>
            <ac:picMk id="7" creationId="{4ADDFA3E-0C28-2A45-9A35-A837403EBE72}"/>
          </ac:picMkLst>
        </pc:picChg>
        <pc:picChg chg="add mod">
          <ac:chgData name="Park Haesun" userId="822579d69d2dc3b5" providerId="LiveId" clId="{28784ABC-3333-614E-94A4-FF0BEB71A2F6}" dt="2021-01-29T11:38:32.428" v="481" actId="1076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28784ABC-3333-614E-94A4-FF0BEB71A2F6}" dt="2021-01-29T11:38:41.666" v="485" actId="1076"/>
          <ac:picMkLst>
            <pc:docMk/>
            <pc:sldMk cId="1312468140" sldId="263"/>
            <ac:picMk id="2050" creationId="{8A39B84D-F77E-8541-AD91-49A82A56B32C}"/>
          </ac:picMkLst>
        </pc:picChg>
      </pc:sldChg>
      <pc:sldChg chg="addSp delSp modSp mod modNotesTx">
        <pc:chgData name="Park Haesun" userId="822579d69d2dc3b5" providerId="LiveId" clId="{28784ABC-3333-614E-94A4-FF0BEB71A2F6}" dt="2021-01-29T11:49:53.757" v="1296" actId="20577"/>
        <pc:sldMkLst>
          <pc:docMk/>
          <pc:sldMk cId="115310551" sldId="278"/>
        </pc:sldMkLst>
        <pc:spChg chg="mod">
          <ac:chgData name="Park Haesun" userId="822579d69d2dc3b5" providerId="LiveId" clId="{28784ABC-3333-614E-94A4-FF0BEB71A2F6}" dt="2021-01-29T11:24:19.483" v="18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3:42.392" v="136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28784ABC-3333-614E-94A4-FF0BEB71A2F6}" dt="2021-01-29T11:23:29.863" v="132" actId="1076"/>
          <ac:picMkLst>
            <pc:docMk/>
            <pc:sldMk cId="115310551" sldId="278"/>
            <ac:picMk id="2" creationId="{1F1D7117-B599-174E-B9B9-F7A11FB97433}"/>
          </ac:picMkLst>
        </pc:picChg>
        <pc:picChg chg="del">
          <ac:chgData name="Park Haesun" userId="822579d69d2dc3b5" providerId="LiveId" clId="{28784ABC-3333-614E-94A4-FF0BEB71A2F6}" dt="2021-01-29T11:20:05.888" v="104" actId="478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28784ABC-3333-614E-94A4-FF0BEB71A2F6}" dt="2021-01-29T11:55:33.403" v="1514" actId="20577"/>
        <pc:sldMkLst>
          <pc:docMk/>
          <pc:sldMk cId="2822711904" sldId="279"/>
        </pc:sldMkLst>
        <pc:spChg chg="mod">
          <ac:chgData name="Park Haesun" userId="822579d69d2dc3b5" providerId="LiveId" clId="{28784ABC-3333-614E-94A4-FF0BEB71A2F6}" dt="2021-01-29T11:24:48.664" v="22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5:16.151" v="231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28784ABC-3333-614E-94A4-FF0BEB71A2F6}" dt="2021-01-29T11:54:21.439" v="1383" actId="1076"/>
          <ac:picMkLst>
            <pc:docMk/>
            <pc:sldMk cId="2822711904" sldId="279"/>
            <ac:picMk id="2" creationId="{4095CAB7-D2E8-2B45-B83B-C5D622AEBD46}"/>
          </ac:picMkLst>
        </pc:picChg>
        <pc:picChg chg="add mod">
          <ac:chgData name="Park Haesun" userId="822579d69d2dc3b5" providerId="LiveId" clId="{28784ABC-3333-614E-94A4-FF0BEB71A2F6}" dt="2021-01-29T11:26:29.325" v="234" actId="1076"/>
          <ac:picMkLst>
            <pc:docMk/>
            <pc:sldMk cId="2822711904" sldId="279"/>
            <ac:picMk id="3" creationId="{BACBB278-B62B-5D4B-BA50-8123A1DF44FA}"/>
          </ac:picMkLst>
        </pc:picChg>
        <pc:picChg chg="del">
          <ac:chgData name="Park Haesun" userId="822579d69d2dc3b5" providerId="LiveId" clId="{28784ABC-3333-614E-94A4-FF0BEB71A2F6}" dt="2021-01-29T11:20:09.129" v="106" actId="478"/>
          <ac:picMkLst>
            <pc:docMk/>
            <pc:sldMk cId="2822711904" sldId="279"/>
            <ac:picMk id="4" creationId="{B3DF87DA-A5D5-4A43-BAC5-8AF4ED88A6D7}"/>
          </ac:picMkLst>
        </pc:picChg>
        <pc:picChg chg="del">
          <ac:chgData name="Park Haesun" userId="822579d69d2dc3b5" providerId="LiveId" clId="{28784ABC-3333-614E-94A4-FF0BEB71A2F6}" dt="2021-01-29T11:20:08.054" v="105" actId="478"/>
          <ac:picMkLst>
            <pc:docMk/>
            <pc:sldMk cId="2822711904" sldId="279"/>
            <ac:picMk id="5" creationId="{F49BFF03-2594-C74E-B101-7B59B79231B2}"/>
          </ac:picMkLst>
        </pc:picChg>
        <pc:picChg chg="add mod">
          <ac:chgData name="Park Haesun" userId="822579d69d2dc3b5" providerId="LiveId" clId="{28784ABC-3333-614E-94A4-FF0BEB71A2F6}" dt="2021-01-29T11:55:05.637" v="1386" actId="20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28784ABC-3333-614E-94A4-FF0BEB71A2F6}" dt="2021-01-29T12:20:57.911" v="4514" actId="20577"/>
        <pc:sldMkLst>
          <pc:docMk/>
          <pc:sldMk cId="2429449417" sldId="282"/>
        </pc:sldMkLst>
        <pc:spChg chg="mod">
          <ac:chgData name="Park Haesun" userId="822579d69d2dc3b5" providerId="LiveId" clId="{28784ABC-3333-614E-94A4-FF0BEB71A2F6}" dt="2021-01-29T11:39:29.112" v="53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43.455" v="545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1:19.095" v="556" actId="14100"/>
          <ac:picMkLst>
            <pc:docMk/>
            <pc:sldMk cId="2429449417" sldId="282"/>
            <ac:picMk id="3" creationId="{8BDB0AEC-D15D-9149-A149-FF6DA19BA841}"/>
          </ac:picMkLst>
        </pc:picChg>
        <pc:picChg chg="del">
          <ac:chgData name="Park Haesun" userId="822579d69d2dc3b5" providerId="LiveId" clId="{28784ABC-3333-614E-94A4-FF0BEB71A2F6}" dt="2021-01-29T11:20:57.879" v="122" actId="478"/>
          <ac:picMkLst>
            <pc:docMk/>
            <pc:sldMk cId="2429449417" sldId="282"/>
            <ac:picMk id="4" creationId="{80DEC13D-CCC8-3049-B015-7A2E25C7D799}"/>
          </ac:picMkLst>
        </pc:picChg>
        <pc:picChg chg="add mod">
          <ac:chgData name="Park Haesun" userId="822579d69d2dc3b5" providerId="LiveId" clId="{28784ABC-3333-614E-94A4-FF0BEB71A2F6}" dt="2021-01-29T11:41:10.995" v="554" actId="1076"/>
          <ac:picMkLst>
            <pc:docMk/>
            <pc:sldMk cId="2429449417" sldId="282"/>
            <ac:picMk id="4098" creationId="{1A309FD6-6C4D-2749-A9CE-BAB8B1D202E8}"/>
          </ac:picMkLst>
        </pc:picChg>
      </pc:sldChg>
      <pc:sldChg chg="delSp del mod modNotesTx">
        <pc:chgData name="Park Haesun" userId="822579d69d2dc3b5" providerId="LiveId" clId="{28784ABC-3333-614E-94A4-FF0BEB71A2F6}" dt="2021-01-29T11:46:47.684" v="705" actId="2696"/>
        <pc:sldMkLst>
          <pc:docMk/>
          <pc:sldMk cId="2160386924" sldId="283"/>
        </pc:sldMkLst>
        <pc:picChg chg="del">
          <ac:chgData name="Park Haesun" userId="822579d69d2dc3b5" providerId="LiveId" clId="{28784ABC-3333-614E-94A4-FF0BEB71A2F6}" dt="2021-01-29T11:20:48.139" v="117" actId="478"/>
          <ac:picMkLst>
            <pc:docMk/>
            <pc:sldMk cId="2160386924" sldId="283"/>
            <ac:picMk id="3" creationId="{F3454BF5-4649-3747-BC71-62C8C91498EC}"/>
          </ac:picMkLst>
        </pc:picChg>
      </pc:sldChg>
      <pc:sldChg chg="addSp delSp modSp mod modNotesTx">
        <pc:chgData name="Park Haesun" userId="822579d69d2dc3b5" providerId="LiveId" clId="{28784ABC-3333-614E-94A4-FF0BEB71A2F6}" dt="2021-01-29T12:28:43.039" v="6358" actId="20577"/>
        <pc:sldMkLst>
          <pc:docMk/>
          <pc:sldMk cId="2325805824" sldId="284"/>
        </pc:sldMkLst>
        <pc:spChg chg="mod">
          <ac:chgData name="Park Haesun" userId="822579d69d2dc3b5" providerId="LiveId" clId="{28784ABC-3333-614E-94A4-FF0BEB71A2F6}" dt="2021-01-29T11:41:57.140" v="59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1:49.616" v="564" actId="6549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2:32.976" v="599" actId="1076"/>
          <ac:picMkLst>
            <pc:docMk/>
            <pc:sldMk cId="2325805824" sldId="284"/>
            <ac:picMk id="3" creationId="{CA89D45D-3F32-9449-91C9-FC057B6F2B52}"/>
          </ac:picMkLst>
        </pc:picChg>
        <pc:picChg chg="del">
          <ac:chgData name="Park Haesun" userId="822579d69d2dc3b5" providerId="LiveId" clId="{28784ABC-3333-614E-94A4-FF0BEB71A2F6}" dt="2021-01-29T11:20:56.534" v="121" actId="478"/>
          <ac:picMkLst>
            <pc:docMk/>
            <pc:sldMk cId="2325805824" sldId="284"/>
            <ac:picMk id="4" creationId="{9C1416BF-E6B4-8742-935D-252AF837EA61}"/>
          </ac:picMkLst>
        </pc:picChg>
        <pc:picChg chg="add mod">
          <ac:chgData name="Park Haesun" userId="822579d69d2dc3b5" providerId="LiveId" clId="{28784ABC-3333-614E-94A4-FF0BEB71A2F6}" dt="2021-01-29T11:42:47.915" v="602" actId="1076"/>
          <ac:picMkLst>
            <pc:docMk/>
            <pc:sldMk cId="2325805824" sldId="284"/>
            <ac:picMk id="5122" creationId="{F16C89C9-23E4-1048-99DA-909F52B36CC2}"/>
          </ac:picMkLst>
        </pc:picChg>
      </pc:sldChg>
      <pc:sldChg chg="addSp delSp modSp mod modNotesTx">
        <pc:chgData name="Park Haesun" userId="822579d69d2dc3b5" providerId="LiveId" clId="{28784ABC-3333-614E-94A4-FF0BEB71A2F6}" dt="2021-01-29T12:34:48.279" v="8200" actId="20577"/>
        <pc:sldMkLst>
          <pc:docMk/>
          <pc:sldMk cId="2919560075" sldId="285"/>
        </pc:sldMkLst>
        <pc:spChg chg="mod">
          <ac:chgData name="Park Haesun" userId="822579d69d2dc3b5" providerId="LiveId" clId="{28784ABC-3333-614E-94A4-FF0BEB71A2F6}" dt="2021-01-29T11:45:25.121" v="681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3:22.583" v="674" actId="20577"/>
          <ac:spMkLst>
            <pc:docMk/>
            <pc:sldMk cId="2919560075" sldId="285"/>
            <ac:spMk id="5" creationId="{E10A5913-3104-8E43-AB47-84A871BCD773}"/>
          </ac:spMkLst>
        </pc:spChg>
        <pc:picChg chg="del">
          <ac:chgData name="Park Haesun" userId="822579d69d2dc3b5" providerId="LiveId" clId="{28784ABC-3333-614E-94A4-FF0BEB71A2F6}" dt="2021-01-29T11:20:53.974" v="120" actId="478"/>
          <ac:picMkLst>
            <pc:docMk/>
            <pc:sldMk cId="2919560075" sldId="285"/>
            <ac:picMk id="3" creationId="{93B3578A-13C1-A549-90EA-06A64BE6E4BE}"/>
          </ac:picMkLst>
        </pc:picChg>
        <pc:picChg chg="add mod">
          <ac:chgData name="Park Haesun" userId="822579d69d2dc3b5" providerId="LiveId" clId="{28784ABC-3333-614E-94A4-FF0BEB71A2F6}" dt="2021-01-29T11:46:40.536" v="702" actId="1076"/>
          <ac:picMkLst>
            <pc:docMk/>
            <pc:sldMk cId="2919560075" sldId="285"/>
            <ac:picMk id="4" creationId="{7211668B-AEF4-9E42-8AE1-20F56704314C}"/>
          </ac:picMkLst>
        </pc:picChg>
        <pc:picChg chg="add mod">
          <ac:chgData name="Park Haesun" userId="822579d69d2dc3b5" providerId="LiveId" clId="{28784ABC-3333-614E-94A4-FF0BEB71A2F6}" dt="2021-01-29T11:46:25.400" v="692" actId="1076"/>
          <ac:picMkLst>
            <pc:docMk/>
            <pc:sldMk cId="2919560075" sldId="285"/>
            <ac:picMk id="6146" creationId="{26FC0740-9858-0945-816F-F3742CB27CFB}"/>
          </ac:picMkLst>
        </pc:picChg>
      </pc:sldChg>
      <pc:sldChg chg="delSp del mod modNotesTx">
        <pc:chgData name="Park Haesun" userId="822579d69d2dc3b5" providerId="LiveId" clId="{28784ABC-3333-614E-94A4-FF0BEB71A2F6}" dt="2021-01-29T11:46:46.777" v="703" actId="2696"/>
        <pc:sldMkLst>
          <pc:docMk/>
          <pc:sldMk cId="2979254664" sldId="286"/>
        </pc:sldMkLst>
        <pc:picChg chg="del">
          <ac:chgData name="Park Haesun" userId="822579d69d2dc3b5" providerId="LiveId" clId="{28784ABC-3333-614E-94A4-FF0BEB71A2F6}" dt="2021-01-29T11:20:52.449" v="119" actId="478"/>
          <ac:picMkLst>
            <pc:docMk/>
            <pc:sldMk cId="2979254664" sldId="286"/>
            <ac:picMk id="4" creationId="{A9417D66-E23B-E043-8C19-CE524061DC22}"/>
          </ac:picMkLst>
        </pc:picChg>
      </pc:sldChg>
      <pc:sldChg chg="delSp del mod modNotesTx">
        <pc:chgData name="Park Haesun" userId="822579d69d2dc3b5" providerId="LiveId" clId="{28784ABC-3333-614E-94A4-FF0BEB71A2F6}" dt="2021-01-29T11:46:47.187" v="704" actId="2696"/>
        <pc:sldMkLst>
          <pc:docMk/>
          <pc:sldMk cId="301148759" sldId="287"/>
        </pc:sldMkLst>
        <pc:picChg chg="del">
          <ac:chgData name="Park Haesun" userId="822579d69d2dc3b5" providerId="LiveId" clId="{28784ABC-3333-614E-94A4-FF0BEB71A2F6}" dt="2021-01-29T11:20:50.940" v="118" actId="478"/>
          <ac:picMkLst>
            <pc:docMk/>
            <pc:sldMk cId="301148759" sldId="287"/>
            <ac:picMk id="3" creationId="{15B8F4B1-E0BE-494C-BE21-3F7D91440181}"/>
          </ac:picMkLst>
        </pc:picChg>
      </pc:sldChg>
      <pc:sldChg chg="delSp modSp add mod ord modNotesTx">
        <pc:chgData name="Park Haesun" userId="822579d69d2dc3b5" providerId="LiveId" clId="{28784ABC-3333-614E-94A4-FF0BEB71A2F6}" dt="2021-01-29T12:09:35.808" v="3066" actId="20577"/>
        <pc:sldMkLst>
          <pc:docMk/>
          <pc:sldMk cId="1392985629" sldId="288"/>
        </pc:sldMkLst>
        <pc:spChg chg="mod">
          <ac:chgData name="Park Haesun" userId="822579d69d2dc3b5" providerId="LiveId" clId="{28784ABC-3333-614E-94A4-FF0BEB71A2F6}" dt="2021-01-29T11:38:01.545" v="443" actId="6549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7:40.541" v="411" actId="6549"/>
          <ac:spMkLst>
            <pc:docMk/>
            <pc:sldMk cId="1392985629" sldId="288"/>
            <ac:spMk id="5" creationId="{E10A5913-3104-8E43-AB47-84A871BCD773}"/>
          </ac:spMkLst>
        </pc:spChg>
        <pc:picChg chg="mod modCrop">
          <ac:chgData name="Park Haesun" userId="822579d69d2dc3b5" providerId="LiveId" clId="{28784ABC-3333-614E-94A4-FF0BEB71A2F6}" dt="2021-01-29T11:37:28.169" v="404" actId="1076"/>
          <ac:picMkLst>
            <pc:docMk/>
            <pc:sldMk cId="1392985629" sldId="288"/>
            <ac:picMk id="3" creationId="{B1EE64F8-F30E-1343-8E02-492BFC3BADC8}"/>
          </ac:picMkLst>
        </pc:picChg>
        <pc:picChg chg="mod">
          <ac:chgData name="Park Haesun" userId="822579d69d2dc3b5" providerId="LiveId" clId="{28784ABC-3333-614E-94A4-FF0BEB71A2F6}" dt="2021-01-29T11:37:34.390" v="407" actId="1076"/>
          <ac:picMkLst>
            <pc:docMk/>
            <pc:sldMk cId="1392985629" sldId="288"/>
            <ac:picMk id="7" creationId="{4ADDFA3E-0C28-2A45-9A35-A837403EBE72}"/>
          </ac:picMkLst>
        </pc:picChg>
        <pc:picChg chg="del">
          <ac:chgData name="Park Haesun" userId="822579d69d2dc3b5" providerId="LiveId" clId="{28784ABC-3333-614E-94A4-FF0BEB71A2F6}" dt="2021-01-29T11:37:01.282" v="397" actId="478"/>
          <ac:picMkLst>
            <pc:docMk/>
            <pc:sldMk cId="1392985629" sldId="288"/>
            <ac:picMk id="8" creationId="{FDCF365B-0EB2-924D-A23C-B42DF1F4E90C}"/>
          </ac:picMkLst>
        </pc:picChg>
        <pc:picChg chg="del">
          <ac:chgData name="Park Haesun" userId="822579d69d2dc3b5" providerId="LiveId" clId="{28784ABC-3333-614E-94A4-FF0BEB71A2F6}" dt="2021-01-29T11:37:02.122" v="398" actId="478"/>
          <ac:picMkLst>
            <pc:docMk/>
            <pc:sldMk cId="1392985629" sldId="288"/>
            <ac:picMk id="2050" creationId="{8A39B84D-F77E-8541-AD91-49A82A56B32C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45478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06-1</a:t>
            </a:r>
            <a:r>
              <a:rPr kumimoji="1" lang="ko-KR" altLang="en-US" sz="2000" b="1">
                <a:latin typeface="+mn-ea"/>
              </a:rPr>
              <a:t> 군집 알고리즘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평균 이미지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296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A89D45D-3F32-9449-91C9-FC057B6F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149" y="1690688"/>
            <a:ext cx="7419702" cy="234306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F16C89C9-23E4-1048-99DA-909F52B3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09" y="4122890"/>
            <a:ext cx="7907382" cy="22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평균과 가까운 사진 고르기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297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11668B-AEF4-9E42-8AE1-20F56704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8" y="2396083"/>
            <a:ext cx="7645625" cy="27681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26FC0740-9858-0945-816F-F3742CB2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06" y="2029097"/>
            <a:ext cx="3781135" cy="36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6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49BCCA6-2661-854C-8405-410478D2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4" y="1951225"/>
            <a:ext cx="3487676" cy="1866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C497DBD-59BF-ED45-9886-BCA427B67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8414" r="9187" b="7185"/>
          <a:stretch/>
        </p:blipFill>
        <p:spPr>
          <a:xfrm>
            <a:off x="5925440" y="1617964"/>
            <a:ext cx="3648891" cy="23625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BDCECCF-5F06-AF4D-83BD-04912669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34" y="3858962"/>
            <a:ext cx="4848497" cy="24634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15F6B25-195B-5149-AAE6-659F9066E8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8" t="53547" r="15407" b="19456"/>
          <a:stretch/>
        </p:blipFill>
        <p:spPr>
          <a:xfrm>
            <a:off x="6021500" y="4190515"/>
            <a:ext cx="5212666" cy="18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비지도 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286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F1D7117-B599-174E-B9B9-F7A11FB9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4126"/>
            <a:ext cx="12192000" cy="31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과일 데이터 준비하기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288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CBB278-B62B-5D4B-BA50-8123A1DF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2676"/>
            <a:ext cx="7300025" cy="22981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61E6E86-14D9-A241-B19D-FA2A2D8AE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96" y="2682384"/>
            <a:ext cx="2896891" cy="1779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095CAB7-D2E8-2B45-B83B-C5D622AE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316" y="4140230"/>
            <a:ext cx="2908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샘플 확인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289-290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6F9A6FA-81E2-0D47-8258-E4A6B850E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74"/>
          <a:stretch/>
        </p:blipFill>
        <p:spPr>
          <a:xfrm>
            <a:off x="1173751" y="1609145"/>
            <a:ext cx="9379131" cy="25622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A1B2789-0B57-5843-8F74-FFBB74CB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75" y="4171406"/>
            <a:ext cx="2251166" cy="225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785BDD-9E8A-284E-BEC3-538D4127C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914" r="50629"/>
          <a:stretch/>
        </p:blipFill>
        <p:spPr>
          <a:xfrm>
            <a:off x="6618696" y="3451822"/>
            <a:ext cx="4630511" cy="81393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1263A6B0-755F-844C-B2BB-9CEDF8A2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4171406"/>
            <a:ext cx="2251167" cy="225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샘플 차원 변경하기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292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EE64F8-F30E-1343-8E02-492BFC3BA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72"/>
          <a:stretch/>
        </p:blipFill>
        <p:spPr>
          <a:xfrm>
            <a:off x="2594063" y="1905182"/>
            <a:ext cx="7003873" cy="18220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DDFA3E-0C28-2A45-9A35-A837403E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124" y="4047491"/>
            <a:ext cx="5907752" cy="19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샘플 평균의 히스토그램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293-294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EE64F8-F30E-1343-8E02-492BFC3BA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51"/>
          <a:stretch/>
        </p:blipFill>
        <p:spPr>
          <a:xfrm>
            <a:off x="2433373" y="1844352"/>
            <a:ext cx="7325253" cy="16739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8A39B84D-F77E-8541-AD91-49A82A56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97" y="3518262"/>
            <a:ext cx="4237903" cy="285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DCF365B-0EB2-924D-A23C-B42DF1F4E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862097"/>
            <a:ext cx="4356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픽셀 평균의 히스토그램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295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DB0AEC-D15D-9149-A149-FF6DA19B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20477"/>
            <a:ext cx="7315200" cy="151016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1A309FD6-6C4D-2749-A9CE-BAB8B1D2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37" y="3637062"/>
            <a:ext cx="10084526" cy="26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51</Words>
  <Application>Microsoft Office PowerPoint</Application>
  <PresentationFormat>와이드스크린</PresentationFormat>
  <Paragraphs>33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맑은 고딕</vt:lpstr>
      <vt:lpstr>Calibri</vt:lpstr>
      <vt:lpstr>Nanum Brush Script</vt:lpstr>
      <vt:lpstr>Office 테마</vt:lpstr>
      <vt:lpstr>PowerPoint 프레젠테이션</vt:lpstr>
      <vt:lpstr>PowerPoint 프레젠테이션</vt:lpstr>
      <vt:lpstr>지난 시간에…</vt:lpstr>
      <vt:lpstr>비지도 학습</vt:lpstr>
      <vt:lpstr>과일 데이터 준비하기</vt:lpstr>
      <vt:lpstr>PowerPoint 프레젠테이션</vt:lpstr>
      <vt:lpstr>샘플 차원 변경하기</vt:lpstr>
      <vt:lpstr>샘플 평균의 히스토그램</vt:lpstr>
      <vt:lpstr>픽셀 평균의 히스토그램</vt:lpstr>
      <vt:lpstr>평균 이미지 그리기</vt:lpstr>
      <vt:lpstr>평균과 가까운 사진 고르기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7</cp:revision>
  <cp:lastPrinted>2020-12-17T16:54:35Z</cp:lastPrinted>
  <dcterms:created xsi:type="dcterms:W3CDTF">2020-12-17T16:43:48Z</dcterms:created>
  <dcterms:modified xsi:type="dcterms:W3CDTF">2021-03-03T01:48:29Z</dcterms:modified>
</cp:coreProperties>
</file>